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04" r:id="rId2"/>
    <p:sldId id="286" r:id="rId3"/>
    <p:sldId id="307" r:id="rId4"/>
    <p:sldId id="306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275" r:id="rId1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3045" userDrawn="1">
          <p15:clr>
            <a:srgbClr val="A4A3A4"/>
          </p15:clr>
        </p15:guide>
        <p15:guide id="4" pos="172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eting Web" initials="MW" lastIdx="1" clrIdx="0">
    <p:extLst>
      <p:ext uri="{19B8F6BF-5375-455C-9EA6-DF929625EA0E}">
        <p15:presenceInfo xmlns:p15="http://schemas.microsoft.com/office/powerpoint/2012/main" userId="Marketing Web" providerId="None"/>
      </p:ext>
    </p:extLst>
  </p:cmAuthor>
  <p:cmAuthor id="2" name="Gretta  Pineda" initials="GP" lastIdx="1" clrIdx="1">
    <p:extLst>
      <p:ext uri="{19B8F6BF-5375-455C-9EA6-DF929625EA0E}">
        <p15:presenceInfo xmlns:p15="http://schemas.microsoft.com/office/powerpoint/2012/main" userId="S::grettapineda@tiquality.onmicrosoft.com::343955f2-9351-4c65-b193-55ab7475f6f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FFFFFF"/>
    <a:srgbClr val="FDFDFD"/>
    <a:srgbClr val="E9E9E9"/>
    <a:srgbClr val="03755F"/>
    <a:srgbClr val="42EA8A"/>
    <a:srgbClr val="F010D0"/>
    <a:srgbClr val="FC7404"/>
    <a:srgbClr val="ED4C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265" autoAdjust="0"/>
    <p:restoredTop sz="95226" autoAdjust="0"/>
  </p:normalViewPr>
  <p:slideViewPr>
    <p:cSldViewPr snapToGrid="0" showGuides="1">
      <p:cViewPr varScale="1">
        <p:scale>
          <a:sx n="111" d="100"/>
          <a:sy n="111" d="100"/>
        </p:scale>
        <p:origin x="1212" y="96"/>
      </p:cViewPr>
      <p:guideLst>
        <p:guide orient="horz" pos="3045"/>
        <p:guide pos="172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DA13F-4F82-495A-9E69-F47C1A6B00D7}" type="datetimeFigureOut">
              <a:rPr lang="es-MX" smtClean="0"/>
              <a:t>17/06/2025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95549-C154-4A2C-BB8B-05E48093E78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997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QS-CM-DV-36 Rev.4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95549-C154-4A2C-BB8B-05E48093E78D}" type="slidenum">
              <a:rPr lang="es-MX" smtClean="0"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93320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600" dirty="0">
                <a:latin typeface="Futura Lt BT" panose="020B0402020204020303" pitchFamily="34" charset="0"/>
              </a:rPr>
              <a:t>MC-04-02-16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95549-C154-4A2C-BB8B-05E48093E78D}" type="slidenum">
              <a:rPr lang="es-MX" smtClean="0"/>
              <a:t>14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10179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DC31B-93C6-4EE2-9DAE-7B5391D3949E}" type="slidenum">
              <a:rPr lang="es-MX" smtClean="0"/>
              <a:t>‹Nº›</a:t>
            </a:fld>
            <a:endParaRPr lang="es-MX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2D4D4E6-6BE9-466F-8A3F-1D7C86BE59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13"/>
          <a:stretch/>
        </p:blipFill>
        <p:spPr>
          <a:xfrm>
            <a:off x="1891811" y="1067628"/>
            <a:ext cx="7243492" cy="5810250"/>
          </a:xfrm>
          <a:prstGeom prst="rect">
            <a:avLst/>
          </a:prstGeom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653993E-8911-4F44-2ADD-D76DBBBCB264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153289200"/>
              </p:ext>
            </p:extLst>
          </p:nvPr>
        </p:nvGraphicFramePr>
        <p:xfrm>
          <a:off x="19050" y="0"/>
          <a:ext cx="9124950" cy="1047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1650">
                  <a:extLst>
                    <a:ext uri="{9D8B030D-6E8A-4147-A177-3AD203B41FA5}">
                      <a16:colId xmlns:a16="http://schemas.microsoft.com/office/drawing/2014/main" val="3744421723"/>
                    </a:ext>
                  </a:extLst>
                </a:gridCol>
                <a:gridCol w="3041650">
                  <a:extLst>
                    <a:ext uri="{9D8B030D-6E8A-4147-A177-3AD203B41FA5}">
                      <a16:colId xmlns:a16="http://schemas.microsoft.com/office/drawing/2014/main" val="2060714026"/>
                    </a:ext>
                  </a:extLst>
                </a:gridCol>
                <a:gridCol w="3041650">
                  <a:extLst>
                    <a:ext uri="{9D8B030D-6E8A-4147-A177-3AD203B41FA5}">
                      <a16:colId xmlns:a16="http://schemas.microsoft.com/office/drawing/2014/main" val="2774925358"/>
                    </a:ext>
                  </a:extLst>
                </a:gridCol>
              </a:tblGrid>
              <a:tr h="1047750">
                <a:tc>
                  <a:txBody>
                    <a:bodyPr/>
                    <a:lstStyle/>
                    <a:p>
                      <a:endParaRPr lang="es-419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dirty="0">
                          <a:solidFill>
                            <a:schemeClr val="tx1"/>
                          </a:solidFill>
                        </a:rPr>
                        <a:t>FORMATO DE PLAN DE VENTAS</a:t>
                      </a:r>
                    </a:p>
                    <a:p>
                      <a:pPr algn="ctr"/>
                      <a:r>
                        <a:rPr lang="es-419" dirty="0">
                          <a:solidFill>
                            <a:schemeClr val="tx1"/>
                          </a:solidFill>
                        </a:rPr>
                        <a:t>2025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419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5505735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843E7A01-4E62-5099-9A17-59B20695AD68}"/>
              </a:ext>
            </a:extLst>
          </p:cNvPr>
          <p:cNvSpPr txBox="1"/>
          <p:nvPr userDrawn="1"/>
        </p:nvSpPr>
        <p:spPr>
          <a:xfrm>
            <a:off x="6096000" y="0"/>
            <a:ext cx="302895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419" dirty="0"/>
              <a:t>AREA:</a:t>
            </a:r>
          </a:p>
          <a:p>
            <a:r>
              <a:rPr lang="es-419" dirty="0"/>
              <a:t>COMERCIAL</a:t>
            </a:r>
          </a:p>
        </p:txBody>
      </p:sp>
    </p:spTree>
    <p:extLst>
      <p:ext uri="{BB962C8B-B14F-4D97-AF65-F5344CB8AC3E}">
        <p14:creationId xmlns:p14="http://schemas.microsoft.com/office/powerpoint/2010/main" val="2991138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C4B4-D8F3-4FC6-AB41-AC6D7E5E458A}" type="datetimeFigureOut">
              <a:rPr lang="es-MX" smtClean="0"/>
              <a:t>17/06/2025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DC31B-93C6-4EE2-9DAE-7B5391D3949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95208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C4B4-D8F3-4FC6-AB41-AC6D7E5E458A}" type="datetimeFigureOut">
              <a:rPr lang="es-MX" smtClean="0"/>
              <a:t>17/06/2025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DC31B-93C6-4EE2-9DAE-7B5391D3949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89542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C4B4-D8F3-4FC6-AB41-AC6D7E5E458A}" type="datetimeFigureOut">
              <a:rPr lang="es-MX" smtClean="0"/>
              <a:t>17/06/2025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DC31B-93C6-4EE2-9DAE-7B5391D3949E}" type="slidenum">
              <a:rPr lang="es-MX" smtClean="0"/>
              <a:t>‹Nº›</a:t>
            </a:fld>
            <a:endParaRPr lang="es-MX" dirty="0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7342"/>
            <a:ext cx="9144000" cy="840659"/>
          </a:xfrm>
          <a:prstGeom prst="rect">
            <a:avLst/>
          </a:prstGeom>
        </p:spPr>
      </p:pic>
      <p:pic>
        <p:nvPicPr>
          <p:cNvPr id="7" name="Imagen 6" descr="Icono&#10;&#10;Descripción generada automáticamente">
            <a:extLst>
              <a:ext uri="{FF2B5EF4-FFF2-40B4-BE49-F238E27FC236}">
                <a16:creationId xmlns:a16="http://schemas.microsoft.com/office/drawing/2014/main" id="{A1928ABE-E021-42CB-D394-ED9C70296A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164" y="290011"/>
            <a:ext cx="900811" cy="83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859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C4B4-D8F3-4FC6-AB41-AC6D7E5E458A}" type="datetimeFigureOut">
              <a:rPr lang="es-MX" smtClean="0"/>
              <a:t>17/06/2025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DC31B-93C6-4EE2-9DAE-7B5391D3949E}" type="slidenum">
              <a:rPr lang="es-MX" smtClean="0"/>
              <a:t>‹Nº›</a:t>
            </a:fld>
            <a:endParaRPr lang="es-MX" dirty="0"/>
          </a:p>
        </p:txBody>
      </p:sp>
      <p:pic>
        <p:nvPicPr>
          <p:cNvPr id="10" name="Imagen 9" descr="Imagen que contiene dibujo&#10;&#10;Descripción generada automáticamente">
            <a:extLst>
              <a:ext uri="{FF2B5EF4-FFF2-40B4-BE49-F238E27FC236}">
                <a16:creationId xmlns:a16="http://schemas.microsoft.com/office/drawing/2014/main" id="{16533CFA-8F39-492B-B11D-5FD5604EEF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6892"/>
            <a:ext cx="2752436" cy="4241108"/>
          </a:xfrm>
          <a:prstGeom prst="rect">
            <a:avLst/>
          </a:prstGeom>
        </p:spPr>
      </p:pic>
      <p:pic>
        <p:nvPicPr>
          <p:cNvPr id="11" name="Imagen 10" descr="Imagen que contiene dibujo&#10;&#10;Descripción generada automáticamente">
            <a:extLst>
              <a:ext uri="{FF2B5EF4-FFF2-40B4-BE49-F238E27FC236}">
                <a16:creationId xmlns:a16="http://schemas.microsoft.com/office/drawing/2014/main" id="{C6A43806-BF80-4262-B65E-2DA9773A88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545" y="426396"/>
            <a:ext cx="1367559" cy="84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61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C4B4-D8F3-4FC6-AB41-AC6D7E5E458A}" type="datetimeFigureOut">
              <a:rPr lang="es-MX" smtClean="0"/>
              <a:t>17/06/2025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DC31B-93C6-4EE2-9DAE-7B5391D3949E}" type="slidenum">
              <a:rPr lang="es-MX" smtClean="0"/>
              <a:t>‹Nº›</a:t>
            </a:fld>
            <a:endParaRPr lang="es-MX" dirty="0"/>
          </a:p>
        </p:txBody>
      </p:sp>
      <p:pic>
        <p:nvPicPr>
          <p:cNvPr id="3" name="Imagen 2" descr="Imagen que contiene puente&#10;&#10;Descripción generada automáticamente">
            <a:extLst>
              <a:ext uri="{FF2B5EF4-FFF2-40B4-BE49-F238E27FC236}">
                <a16:creationId xmlns:a16="http://schemas.microsoft.com/office/drawing/2014/main" id="{26E17884-0875-4030-9F7F-2D651F943D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393" y="3326671"/>
            <a:ext cx="9402393" cy="3531329"/>
          </a:xfrm>
          <a:prstGeom prst="rect">
            <a:avLst/>
          </a:prstGeom>
        </p:spPr>
      </p:pic>
      <p:pic>
        <p:nvPicPr>
          <p:cNvPr id="9" name="Imagen 8" descr="Imagen que contiene dibujo&#10;&#10;Descripción generada automáticamente">
            <a:extLst>
              <a:ext uri="{FF2B5EF4-FFF2-40B4-BE49-F238E27FC236}">
                <a16:creationId xmlns:a16="http://schemas.microsoft.com/office/drawing/2014/main" id="{21A7658C-C7D9-4161-8A82-11530E7771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55"/>
          <a:stretch/>
        </p:blipFill>
        <p:spPr>
          <a:xfrm>
            <a:off x="461817" y="550435"/>
            <a:ext cx="1367559" cy="56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411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C4B4-D8F3-4FC6-AB41-AC6D7E5E458A}" type="datetimeFigureOut">
              <a:rPr lang="es-MX" smtClean="0"/>
              <a:t>17/06/2025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DC31B-93C6-4EE2-9DAE-7B5391D3949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51887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C4B4-D8F3-4FC6-AB41-AC6D7E5E458A}" type="datetimeFigureOut">
              <a:rPr lang="es-MX" smtClean="0"/>
              <a:t>17/06/2025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DC31B-93C6-4EE2-9DAE-7B5391D3949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91991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C4B4-D8F3-4FC6-AB41-AC6D7E5E458A}" type="datetimeFigureOut">
              <a:rPr lang="es-MX" smtClean="0"/>
              <a:t>17/06/2025</a:t>
            </a:fld>
            <a:endParaRPr lang="es-MX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DC31B-93C6-4EE2-9DAE-7B5391D3949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41997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C4B4-D8F3-4FC6-AB41-AC6D7E5E458A}" type="datetimeFigureOut">
              <a:rPr lang="es-MX" smtClean="0"/>
              <a:t>17/06/2025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DC31B-93C6-4EE2-9DAE-7B5391D3949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51183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C4B4-D8F3-4FC6-AB41-AC6D7E5E458A}" type="datetimeFigureOut">
              <a:rPr lang="es-MX" smtClean="0"/>
              <a:t>17/06/2025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DC31B-93C6-4EE2-9DAE-7B5391D3949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98177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4C4B4-D8F3-4FC6-AB41-AC6D7E5E458A}" type="datetimeFigureOut">
              <a:rPr lang="es-MX" smtClean="0"/>
              <a:t>17/06/2025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DC31B-93C6-4EE2-9DAE-7B5391D3949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23759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abla&#10;&#10;Descripción generada automáticamente">
            <a:extLst>
              <a:ext uri="{FF2B5EF4-FFF2-40B4-BE49-F238E27FC236}">
                <a16:creationId xmlns:a16="http://schemas.microsoft.com/office/drawing/2014/main" id="{6331EE6F-A2F4-44B6-BCFE-4F738EF6F1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8" r="20170"/>
          <a:stretch/>
        </p:blipFill>
        <p:spPr>
          <a:xfrm>
            <a:off x="0" y="1059642"/>
            <a:ext cx="9144001" cy="5798358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2B08B2DC-6E43-F47F-A5D4-B6964060528F}"/>
              </a:ext>
            </a:extLst>
          </p:cNvPr>
          <p:cNvSpPr txBox="1"/>
          <p:nvPr/>
        </p:nvSpPr>
        <p:spPr>
          <a:xfrm>
            <a:off x="-3209" y="7374835"/>
            <a:ext cx="9144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PRO-COM-O1 Rev.00                                                                                                                                                         FO-COM-32 REV.00</a:t>
            </a:r>
            <a:endParaRPr lang="es-MX" sz="1400" dirty="0"/>
          </a:p>
        </p:txBody>
      </p:sp>
      <p:pic>
        <p:nvPicPr>
          <p:cNvPr id="11" name="Imagen 10" descr="Icono&#10;&#10;Descripción generada automáticamente">
            <a:extLst>
              <a:ext uri="{FF2B5EF4-FFF2-40B4-BE49-F238E27FC236}">
                <a16:creationId xmlns:a16="http://schemas.microsoft.com/office/drawing/2014/main" id="{C0713841-16E9-6C92-DF17-CA8F1CD1BF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41" y="153629"/>
            <a:ext cx="900811" cy="832074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F1A16D6B-7A02-9AC8-C84E-678F5C6386F8}"/>
              </a:ext>
            </a:extLst>
          </p:cNvPr>
          <p:cNvSpPr txBox="1"/>
          <p:nvPr/>
        </p:nvSpPr>
        <p:spPr>
          <a:xfrm>
            <a:off x="-2" y="6465515"/>
            <a:ext cx="9144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419" sz="1400" b="1" i="0" dirty="0">
                <a:solidFill>
                  <a:schemeClr val="bg1"/>
                </a:solidFill>
                <a:effectLst/>
                <a:latin typeface="system-ui"/>
              </a:rPr>
              <a:t>F6PNO-COM-01.01</a:t>
            </a:r>
            <a:endParaRPr lang="es-MX" sz="1400" dirty="0">
              <a:solidFill>
                <a:schemeClr val="bg1"/>
              </a:solidFill>
            </a:endParaRPr>
          </a:p>
        </p:txBody>
      </p:sp>
      <p:pic>
        <p:nvPicPr>
          <p:cNvPr id="4" name="Imagen 3" descr="Logotipo&#10;&#10;El contenido generado por IA puede ser incorrecto.">
            <a:extLst>
              <a:ext uri="{FF2B5EF4-FFF2-40B4-BE49-F238E27FC236}">
                <a16:creationId xmlns:a16="http://schemas.microsoft.com/office/drawing/2014/main" id="{5FC42A35-3F47-148E-40FD-5AC9162AA4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52" y="153629"/>
            <a:ext cx="832074" cy="832074"/>
          </a:xfrm>
          <a:prstGeom prst="rect">
            <a:avLst/>
          </a:prstGeom>
        </p:spPr>
      </p:pic>
      <p:pic>
        <p:nvPicPr>
          <p:cNvPr id="6" name="Imagen 5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934BA245-56A5-6AD5-B57C-3CD7D7B826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626" y="66167"/>
            <a:ext cx="967597" cy="96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931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nterfaz de usuario gráfica&#10;&#10;Descripción generada automáticamente con confianza baja">
            <a:extLst>
              <a:ext uri="{FF2B5EF4-FFF2-40B4-BE49-F238E27FC236}">
                <a16:creationId xmlns:a16="http://schemas.microsoft.com/office/drawing/2014/main" id="{9EC1356E-9A0F-44F9-83E9-75C65385AC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1413891"/>
            <a:ext cx="8178799" cy="437565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4E6FE34-5995-CA8A-8059-2324FFA6D675}"/>
              </a:ext>
            </a:extLst>
          </p:cNvPr>
          <p:cNvSpPr txBox="1"/>
          <p:nvPr/>
        </p:nvSpPr>
        <p:spPr>
          <a:xfrm>
            <a:off x="-2" y="6394395"/>
            <a:ext cx="9144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419" sz="1400" b="1" i="0" dirty="0">
                <a:solidFill>
                  <a:srgbClr val="212529"/>
                </a:solidFill>
                <a:effectLst/>
                <a:latin typeface="system-ui"/>
              </a:rPr>
              <a:t>F6PNO-COM-01.01</a:t>
            </a:r>
            <a:endParaRPr lang="es-MX" sz="1400" dirty="0"/>
          </a:p>
        </p:txBody>
      </p:sp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967BB538-B3CC-A21A-A57D-A828744BE3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130" y="461835"/>
            <a:ext cx="584828" cy="584828"/>
          </a:xfrm>
          <a:prstGeom prst="rect">
            <a:avLst/>
          </a:prstGeom>
        </p:spPr>
      </p:pic>
      <p:pic>
        <p:nvPicPr>
          <p:cNvPr id="7" name="Imagen 6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D1F8C65E-278F-24AA-493E-7C4879F6B7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958" y="376115"/>
            <a:ext cx="751936" cy="75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792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Texto&#10;&#10;Descripción generada automáticamente con confianza media">
            <a:extLst>
              <a:ext uri="{FF2B5EF4-FFF2-40B4-BE49-F238E27FC236}">
                <a16:creationId xmlns:a16="http://schemas.microsoft.com/office/drawing/2014/main" id="{3AD80FF4-D674-4E2A-811E-43C49B5FDC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1403667"/>
            <a:ext cx="8178799" cy="439610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44FAE9D-9F9B-20EC-1F56-E94C929E2F1F}"/>
              </a:ext>
            </a:extLst>
          </p:cNvPr>
          <p:cNvSpPr txBox="1"/>
          <p:nvPr/>
        </p:nvSpPr>
        <p:spPr>
          <a:xfrm>
            <a:off x="-2" y="6394395"/>
            <a:ext cx="9144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419" sz="1400" b="1" i="0" dirty="0">
                <a:solidFill>
                  <a:srgbClr val="212529"/>
                </a:solidFill>
                <a:effectLst/>
                <a:latin typeface="system-ui"/>
              </a:rPr>
              <a:t>F6PNO-COM-01.01</a:t>
            </a:r>
            <a:endParaRPr lang="es-MX" sz="1400" dirty="0"/>
          </a:p>
        </p:txBody>
      </p:sp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F3B3FD14-122B-ECD6-916C-8200911C3C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130" y="461835"/>
            <a:ext cx="584828" cy="584828"/>
          </a:xfrm>
          <a:prstGeom prst="rect">
            <a:avLst/>
          </a:prstGeom>
        </p:spPr>
      </p:pic>
      <p:pic>
        <p:nvPicPr>
          <p:cNvPr id="7" name="Imagen 6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FE388342-1791-693F-1260-57EF9F61D8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958" y="376115"/>
            <a:ext cx="751936" cy="75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799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2224A272-0F65-475D-A3F4-DCC6B8C17B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1403794"/>
            <a:ext cx="8178799" cy="435521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11A93AF-800E-B54C-EE38-E87BE744441D}"/>
              </a:ext>
            </a:extLst>
          </p:cNvPr>
          <p:cNvSpPr txBox="1"/>
          <p:nvPr/>
        </p:nvSpPr>
        <p:spPr>
          <a:xfrm>
            <a:off x="-2" y="6394395"/>
            <a:ext cx="9144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419" sz="1400" b="1" i="0" dirty="0">
                <a:solidFill>
                  <a:srgbClr val="212529"/>
                </a:solidFill>
                <a:effectLst/>
                <a:latin typeface="system-ui"/>
              </a:rPr>
              <a:t>F6PNO-COM-01.01</a:t>
            </a:r>
            <a:endParaRPr lang="es-MX" sz="1400" dirty="0"/>
          </a:p>
        </p:txBody>
      </p:sp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1B3D2722-8757-D00E-9DA6-BA5343D6F8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130" y="461835"/>
            <a:ext cx="584828" cy="584828"/>
          </a:xfrm>
          <a:prstGeom prst="rect">
            <a:avLst/>
          </a:prstGeom>
        </p:spPr>
      </p:pic>
      <p:pic>
        <p:nvPicPr>
          <p:cNvPr id="7" name="Imagen 6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D725AB34-0D7C-9DB5-F5BD-788F653DD9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958" y="376115"/>
            <a:ext cx="751936" cy="75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42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Tabla&#10;&#10;Descripción generada automáticamente">
            <a:extLst>
              <a:ext uri="{FF2B5EF4-FFF2-40B4-BE49-F238E27FC236}">
                <a16:creationId xmlns:a16="http://schemas.microsoft.com/office/drawing/2014/main" id="{DC8A18A8-AE47-41AE-83FE-B2E96A2E3A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98" y="1139571"/>
            <a:ext cx="8178799" cy="4375657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FF03D61A-656A-4713-B0AE-285AB40C74E2}"/>
              </a:ext>
            </a:extLst>
          </p:cNvPr>
          <p:cNvSpPr/>
          <p:nvPr/>
        </p:nvSpPr>
        <p:spPr>
          <a:xfrm>
            <a:off x="1111250" y="3943350"/>
            <a:ext cx="2444750" cy="273050"/>
          </a:xfrm>
          <a:prstGeom prst="rect">
            <a:avLst/>
          </a:prstGeom>
          <a:solidFill>
            <a:srgbClr val="E9E9E9"/>
          </a:solidFill>
          <a:ln>
            <a:solidFill>
              <a:srgbClr val="E9E9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Publicidad digital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D9D3BE3-FDDE-2F35-48FB-0954A1EDB5EE}"/>
              </a:ext>
            </a:extLst>
          </p:cNvPr>
          <p:cNvSpPr txBox="1"/>
          <p:nvPr/>
        </p:nvSpPr>
        <p:spPr>
          <a:xfrm>
            <a:off x="-2" y="6394395"/>
            <a:ext cx="9144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419" sz="1400" b="1" i="0" dirty="0">
                <a:solidFill>
                  <a:srgbClr val="212529"/>
                </a:solidFill>
                <a:effectLst/>
                <a:latin typeface="system-ui"/>
              </a:rPr>
              <a:t>F6PNO-COM-01.01</a:t>
            </a:r>
            <a:endParaRPr lang="es-MX" sz="1400" dirty="0"/>
          </a:p>
        </p:txBody>
      </p:sp>
      <p:pic>
        <p:nvPicPr>
          <p:cNvPr id="7" name="Imagen 6" descr="Logotipo&#10;&#10;El contenido generado por IA puede ser incorrecto.">
            <a:extLst>
              <a:ext uri="{FF2B5EF4-FFF2-40B4-BE49-F238E27FC236}">
                <a16:creationId xmlns:a16="http://schemas.microsoft.com/office/drawing/2014/main" id="{402AE60D-D8A3-CECA-9F5D-56975A46CE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130" y="461835"/>
            <a:ext cx="584828" cy="584828"/>
          </a:xfrm>
          <a:prstGeom prst="rect">
            <a:avLst/>
          </a:prstGeom>
        </p:spPr>
      </p:pic>
      <p:pic>
        <p:nvPicPr>
          <p:cNvPr id="8" name="Imagen 7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D7E5061F-D60E-6A7F-952F-675E8B8C3F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958" y="376115"/>
            <a:ext cx="751936" cy="75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190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52475" y="5329511"/>
            <a:ext cx="6106591" cy="5624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es-MX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s-MX" sz="3200" dirty="0">
                <a:solidFill>
                  <a:schemeClr val="bg1"/>
                </a:solidFill>
              </a:rPr>
              <a:t>¡Estamos listos!</a:t>
            </a:r>
          </a:p>
          <a:p>
            <a:pPr algn="l">
              <a:lnSpc>
                <a:spcPct val="100000"/>
              </a:lnSpc>
            </a:pPr>
            <a:r>
              <a:rPr lang="es-MX" sz="3200" dirty="0">
                <a:solidFill>
                  <a:schemeClr val="bg1"/>
                </a:solidFill>
              </a:rPr>
              <a:t>para adaptarnos</a:t>
            </a:r>
          </a:p>
          <a:p>
            <a:pPr algn="l">
              <a:lnSpc>
                <a:spcPct val="100000"/>
              </a:lnSpc>
            </a:pPr>
            <a:r>
              <a:rPr lang="es-MX" sz="3200" dirty="0">
                <a:solidFill>
                  <a:schemeClr val="bg1"/>
                </a:solidFill>
              </a:rPr>
              <a:t>a tu necesidad de personal.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3A756E9-669E-4B47-8532-CB8C877C43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45"/>
          <a:stretch/>
        </p:blipFill>
        <p:spPr>
          <a:xfrm>
            <a:off x="0" y="0"/>
            <a:ext cx="9144001" cy="6857999"/>
          </a:xfrm>
          <a:prstGeom prst="rect">
            <a:avLst/>
          </a:prstGeom>
        </p:spPr>
      </p:pic>
      <p:pic>
        <p:nvPicPr>
          <p:cNvPr id="7" name="Imagen 6" descr="Imagen que contiene dibujo&#10;&#10;Descripción generada automáticamente">
            <a:extLst>
              <a:ext uri="{FF2B5EF4-FFF2-40B4-BE49-F238E27FC236}">
                <a16:creationId xmlns:a16="http://schemas.microsoft.com/office/drawing/2014/main" id="{6E27C6AA-6B72-4B82-B60F-77B2CC2FBB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649" y="966004"/>
            <a:ext cx="3602417" cy="399327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E99D497-D15E-1229-BC12-5A8F975F6A21}"/>
              </a:ext>
            </a:extLst>
          </p:cNvPr>
          <p:cNvSpPr txBox="1"/>
          <p:nvPr/>
        </p:nvSpPr>
        <p:spPr>
          <a:xfrm>
            <a:off x="-2" y="6394395"/>
            <a:ext cx="9144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419" sz="1400" b="1" i="0" dirty="0">
                <a:solidFill>
                  <a:schemeClr val="bg1"/>
                </a:solidFill>
                <a:effectLst/>
                <a:latin typeface="system-ui"/>
              </a:rPr>
              <a:t>F6PNO-COM-01.01</a:t>
            </a:r>
            <a:endParaRPr lang="es-MX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281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Gráfico, Gráfico de rectángulos&#10;&#10;Descripción generada automáticamente">
            <a:extLst>
              <a:ext uri="{FF2B5EF4-FFF2-40B4-BE49-F238E27FC236}">
                <a16:creationId xmlns:a16="http://schemas.microsoft.com/office/drawing/2014/main" id="{ED101303-1F58-43B6-B649-87B5B6859B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1"/>
          <a:stretch/>
        </p:blipFill>
        <p:spPr>
          <a:xfrm>
            <a:off x="482600" y="1249680"/>
            <a:ext cx="8178799" cy="415385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86297FB-0EC6-D828-AD50-AADEE5CD8F3E}"/>
              </a:ext>
            </a:extLst>
          </p:cNvPr>
          <p:cNvSpPr txBox="1"/>
          <p:nvPr/>
        </p:nvSpPr>
        <p:spPr>
          <a:xfrm>
            <a:off x="-2" y="6394395"/>
            <a:ext cx="9144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419" sz="1400" b="1" i="0" dirty="0">
                <a:solidFill>
                  <a:srgbClr val="212529"/>
                </a:solidFill>
                <a:effectLst/>
                <a:latin typeface="system-ui"/>
              </a:rPr>
              <a:t>F6PNO-COM-01.01</a:t>
            </a:r>
            <a:endParaRPr lang="es-MX" sz="1400" dirty="0"/>
          </a:p>
        </p:txBody>
      </p:sp>
      <p:pic>
        <p:nvPicPr>
          <p:cNvPr id="4" name="Imagen 3" descr="Logotipo&#10;&#10;El contenido generado por IA puede ser incorrecto.">
            <a:extLst>
              <a:ext uri="{FF2B5EF4-FFF2-40B4-BE49-F238E27FC236}">
                <a16:creationId xmlns:a16="http://schemas.microsoft.com/office/drawing/2014/main" id="{6B46AACB-E405-D081-9200-73F72A2B83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130" y="461835"/>
            <a:ext cx="584828" cy="584828"/>
          </a:xfrm>
          <a:prstGeom prst="rect">
            <a:avLst/>
          </a:prstGeom>
        </p:spPr>
      </p:pic>
      <p:pic>
        <p:nvPicPr>
          <p:cNvPr id="5" name="Imagen 4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F1232D63-B5D6-66B7-BCAF-F2B0958952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958" y="367489"/>
            <a:ext cx="751936" cy="75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450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Tabla&#10;&#10;Descripción generada automáticamente">
            <a:extLst>
              <a:ext uri="{FF2B5EF4-FFF2-40B4-BE49-F238E27FC236}">
                <a16:creationId xmlns:a16="http://schemas.microsoft.com/office/drawing/2014/main" id="{CD4D8C8D-F734-4A62-9249-8DE467714C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1434211"/>
            <a:ext cx="8178799" cy="437565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8EA2806-7273-468E-1878-5DF6EF13BCC0}"/>
              </a:ext>
            </a:extLst>
          </p:cNvPr>
          <p:cNvSpPr txBox="1"/>
          <p:nvPr/>
        </p:nvSpPr>
        <p:spPr>
          <a:xfrm>
            <a:off x="-2" y="6394395"/>
            <a:ext cx="9144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419" sz="1400" b="1" i="0" dirty="0">
                <a:solidFill>
                  <a:srgbClr val="212529"/>
                </a:solidFill>
                <a:effectLst/>
                <a:latin typeface="system-ui"/>
              </a:rPr>
              <a:t>F6PNO-COM-01.01</a:t>
            </a:r>
            <a:endParaRPr lang="es-MX" sz="1400" dirty="0"/>
          </a:p>
        </p:txBody>
      </p:sp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89EF0843-CFD0-3BD8-A310-8570FBFB6C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130" y="461835"/>
            <a:ext cx="584828" cy="584828"/>
          </a:xfrm>
          <a:prstGeom prst="rect">
            <a:avLst/>
          </a:prstGeom>
        </p:spPr>
      </p:pic>
      <p:pic>
        <p:nvPicPr>
          <p:cNvPr id="7" name="Imagen 6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36CADA61-E974-127C-FD57-D4300FA555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958" y="376115"/>
            <a:ext cx="751936" cy="75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156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F236A175-348D-402A-8D42-7297010F40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1535811"/>
            <a:ext cx="8178799" cy="437565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9F6E37E-416A-C7E9-9D03-7D3B2FCEC4FE}"/>
              </a:ext>
            </a:extLst>
          </p:cNvPr>
          <p:cNvSpPr txBox="1"/>
          <p:nvPr/>
        </p:nvSpPr>
        <p:spPr>
          <a:xfrm>
            <a:off x="-2" y="6394395"/>
            <a:ext cx="9144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419" sz="1400" b="1" i="0" dirty="0">
                <a:solidFill>
                  <a:srgbClr val="212529"/>
                </a:solidFill>
                <a:effectLst/>
                <a:latin typeface="system-ui"/>
              </a:rPr>
              <a:t>F6PNO-COM-01.01</a:t>
            </a:r>
            <a:endParaRPr lang="es-MX" sz="1400" dirty="0"/>
          </a:p>
        </p:txBody>
      </p:sp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4B538B49-81BE-6D67-6BBB-9C343439D0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130" y="461835"/>
            <a:ext cx="584828" cy="584828"/>
          </a:xfrm>
          <a:prstGeom prst="rect">
            <a:avLst/>
          </a:prstGeom>
        </p:spPr>
      </p:pic>
      <p:pic>
        <p:nvPicPr>
          <p:cNvPr id="7" name="Imagen 6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34D6D601-71D5-1B52-6634-7AB7AD8B9A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958" y="376115"/>
            <a:ext cx="751936" cy="75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354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Una captura de pantalla de un celular con texto&#10;&#10;Descripción generada automáticamente con confianza media">
            <a:extLst>
              <a:ext uri="{FF2B5EF4-FFF2-40B4-BE49-F238E27FC236}">
                <a16:creationId xmlns:a16="http://schemas.microsoft.com/office/drawing/2014/main" id="{6012DBA2-E235-4ACC-A234-3B360EA4B3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8" y="1413827"/>
            <a:ext cx="8178799" cy="4396104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08AE90D9-36C5-47D5-9CA8-997304A2C288}"/>
              </a:ext>
            </a:extLst>
          </p:cNvPr>
          <p:cNvSpPr/>
          <p:nvPr/>
        </p:nvSpPr>
        <p:spPr>
          <a:xfrm>
            <a:off x="4145280" y="2895600"/>
            <a:ext cx="426720" cy="22352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33FB816-51D2-4141-5AA7-598185D745B3}"/>
              </a:ext>
            </a:extLst>
          </p:cNvPr>
          <p:cNvSpPr txBox="1"/>
          <p:nvPr/>
        </p:nvSpPr>
        <p:spPr>
          <a:xfrm>
            <a:off x="4135118" y="2853471"/>
            <a:ext cx="467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 Lt BT"/>
              </a:rPr>
              <a:t>25</a:t>
            </a:r>
            <a:endParaRPr lang="es-MX" sz="1600" b="1" dirty="0">
              <a:solidFill>
                <a:schemeClr val="tx1">
                  <a:lumMod val="65000"/>
                  <a:lumOff val="35000"/>
                </a:schemeClr>
              </a:solidFill>
              <a:latin typeface="Futura Lt BT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62C4CC3-625D-385E-3028-1879DCE8B339}"/>
              </a:ext>
            </a:extLst>
          </p:cNvPr>
          <p:cNvSpPr txBox="1"/>
          <p:nvPr/>
        </p:nvSpPr>
        <p:spPr>
          <a:xfrm>
            <a:off x="-2" y="6394395"/>
            <a:ext cx="9144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419" sz="1400" b="1" i="0" dirty="0">
                <a:solidFill>
                  <a:srgbClr val="212529"/>
                </a:solidFill>
                <a:effectLst/>
                <a:latin typeface="system-ui"/>
              </a:rPr>
              <a:t>F6PNO-COM-01.01</a:t>
            </a:r>
            <a:endParaRPr lang="es-MX" sz="1400" dirty="0"/>
          </a:p>
        </p:txBody>
      </p:sp>
      <p:pic>
        <p:nvPicPr>
          <p:cNvPr id="8" name="Imagen 7" descr="Logotipo&#10;&#10;El contenido generado por IA puede ser incorrecto.">
            <a:extLst>
              <a:ext uri="{FF2B5EF4-FFF2-40B4-BE49-F238E27FC236}">
                <a16:creationId xmlns:a16="http://schemas.microsoft.com/office/drawing/2014/main" id="{0A2BD162-7959-4E01-B79C-48EA521C1A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130" y="461835"/>
            <a:ext cx="584828" cy="584828"/>
          </a:xfrm>
          <a:prstGeom prst="rect">
            <a:avLst/>
          </a:prstGeom>
        </p:spPr>
      </p:pic>
      <p:pic>
        <p:nvPicPr>
          <p:cNvPr id="9" name="Imagen 8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628DB31B-8158-A446-E752-7FE7EB124C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958" y="376115"/>
            <a:ext cx="751936" cy="75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232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5236C97D-0A31-40AA-AB1E-D1BE766CD0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1363091"/>
            <a:ext cx="8178799" cy="437565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85677D3-52B3-4523-5FC0-FC4A61F4CB51}"/>
              </a:ext>
            </a:extLst>
          </p:cNvPr>
          <p:cNvSpPr txBox="1"/>
          <p:nvPr/>
        </p:nvSpPr>
        <p:spPr>
          <a:xfrm>
            <a:off x="-2" y="6394395"/>
            <a:ext cx="9144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419" sz="1400" b="1" i="0" dirty="0">
                <a:solidFill>
                  <a:srgbClr val="212529"/>
                </a:solidFill>
                <a:effectLst/>
                <a:latin typeface="system-ui"/>
              </a:rPr>
              <a:t>F6PNO-COM-01.01</a:t>
            </a:r>
            <a:endParaRPr lang="es-MX" sz="1400" dirty="0"/>
          </a:p>
        </p:txBody>
      </p:sp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28483ECE-B91C-999A-219F-B14699BA82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130" y="461835"/>
            <a:ext cx="584828" cy="584828"/>
          </a:xfrm>
          <a:prstGeom prst="rect">
            <a:avLst/>
          </a:prstGeom>
        </p:spPr>
      </p:pic>
      <p:pic>
        <p:nvPicPr>
          <p:cNvPr id="7" name="Imagen 6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46D49E09-8254-76B7-CC98-FC2D5CEB0F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958" y="376115"/>
            <a:ext cx="751936" cy="75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028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978C9384-D1F2-46D8-91A8-6D9DBF3B5F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1363281"/>
            <a:ext cx="8178799" cy="431431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87FF88F-D467-BF25-68CA-9A9EC9CC1822}"/>
              </a:ext>
            </a:extLst>
          </p:cNvPr>
          <p:cNvSpPr txBox="1"/>
          <p:nvPr/>
        </p:nvSpPr>
        <p:spPr>
          <a:xfrm>
            <a:off x="-2" y="6394395"/>
            <a:ext cx="9144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419" sz="1400" b="1" i="0" dirty="0">
                <a:solidFill>
                  <a:srgbClr val="212529"/>
                </a:solidFill>
                <a:effectLst/>
                <a:latin typeface="system-ui"/>
              </a:rPr>
              <a:t>F6PNO-COM-01.01</a:t>
            </a:r>
            <a:endParaRPr lang="es-MX" sz="1400" dirty="0"/>
          </a:p>
        </p:txBody>
      </p:sp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DF9FE782-0D27-1874-F062-D3BE652CE4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130" y="461835"/>
            <a:ext cx="584828" cy="584828"/>
          </a:xfrm>
          <a:prstGeom prst="rect">
            <a:avLst/>
          </a:prstGeom>
        </p:spPr>
      </p:pic>
      <p:pic>
        <p:nvPicPr>
          <p:cNvPr id="7" name="Imagen 6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530A6C88-EBCB-6C66-009F-B7F332F34A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958" y="376115"/>
            <a:ext cx="751936" cy="75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99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6177D232-ED71-4ED4-9C88-3D43B5AE02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1393698"/>
            <a:ext cx="8178799" cy="433476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AB09020-11DD-20DA-F38B-A8F2C1AA3506}"/>
              </a:ext>
            </a:extLst>
          </p:cNvPr>
          <p:cNvSpPr txBox="1"/>
          <p:nvPr/>
        </p:nvSpPr>
        <p:spPr>
          <a:xfrm>
            <a:off x="-2" y="6394395"/>
            <a:ext cx="9144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419" sz="1400" b="1" i="0" dirty="0">
                <a:solidFill>
                  <a:srgbClr val="212529"/>
                </a:solidFill>
                <a:effectLst/>
                <a:latin typeface="system-ui"/>
              </a:rPr>
              <a:t>F6PNO-COM-01.01</a:t>
            </a:r>
            <a:endParaRPr lang="es-MX" sz="1400" dirty="0"/>
          </a:p>
        </p:txBody>
      </p:sp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4472D0D5-5A17-F691-E6E9-A879D6D263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130" y="461835"/>
            <a:ext cx="584828" cy="584828"/>
          </a:xfrm>
          <a:prstGeom prst="rect">
            <a:avLst/>
          </a:prstGeom>
        </p:spPr>
      </p:pic>
      <p:pic>
        <p:nvPicPr>
          <p:cNvPr id="7" name="Imagen 6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D0F503DC-BD64-B3BB-A88B-4D08C73314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958" y="376115"/>
            <a:ext cx="751936" cy="75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957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30F7A62B-A256-4F35-BA33-EBC838FDAA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1535811"/>
            <a:ext cx="8178799" cy="437565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7C1384A-385B-2233-F7D1-3AD6E9374175}"/>
              </a:ext>
            </a:extLst>
          </p:cNvPr>
          <p:cNvSpPr txBox="1"/>
          <p:nvPr/>
        </p:nvSpPr>
        <p:spPr>
          <a:xfrm>
            <a:off x="-2" y="6394395"/>
            <a:ext cx="9144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419" sz="1400" b="1" i="0" dirty="0">
                <a:solidFill>
                  <a:srgbClr val="212529"/>
                </a:solidFill>
                <a:effectLst/>
                <a:latin typeface="system-ui"/>
              </a:rPr>
              <a:t>F6PNO-COM-01.01</a:t>
            </a:r>
            <a:endParaRPr lang="es-MX" sz="1400" dirty="0"/>
          </a:p>
        </p:txBody>
      </p:sp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32FA3617-A7BC-DD9D-CF32-CB4AAA8587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130" y="461835"/>
            <a:ext cx="584828" cy="584828"/>
          </a:xfrm>
          <a:prstGeom prst="rect">
            <a:avLst/>
          </a:prstGeom>
        </p:spPr>
      </p:pic>
      <p:pic>
        <p:nvPicPr>
          <p:cNvPr id="7" name="Imagen 6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2AED359A-E683-01D9-C4C7-829DEBDB7D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958" y="376115"/>
            <a:ext cx="751936" cy="75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0219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44</Words>
  <Application>Microsoft Office PowerPoint</Application>
  <PresentationFormat>Presentación en pantalla (4:3)</PresentationFormat>
  <Paragraphs>24</Paragraphs>
  <Slides>14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Futura Lt BT</vt:lpstr>
      <vt:lpstr>system-ui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Gretta  Pineda</dc:creator>
  <cp:lastModifiedBy>comercial</cp:lastModifiedBy>
  <cp:revision>16</cp:revision>
  <dcterms:created xsi:type="dcterms:W3CDTF">2021-01-25T15:35:37Z</dcterms:created>
  <dcterms:modified xsi:type="dcterms:W3CDTF">2025-06-17T16:33:11Z</dcterms:modified>
</cp:coreProperties>
</file>